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35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40" r:id="rId26"/>
    <p:sldId id="341" r:id="rId27"/>
    <p:sldId id="280" r:id="rId28"/>
    <p:sldId id="281" r:id="rId29"/>
    <p:sldId id="283" r:id="rId30"/>
    <p:sldId id="284" r:id="rId31"/>
    <p:sldId id="285" r:id="rId32"/>
    <p:sldId id="342" r:id="rId33"/>
    <p:sldId id="287" r:id="rId34"/>
    <p:sldId id="288" r:id="rId35"/>
    <p:sldId id="292" r:id="rId36"/>
    <p:sldId id="294" r:id="rId37"/>
    <p:sldId id="296" r:id="rId38"/>
    <p:sldId id="369" r:id="rId39"/>
    <p:sldId id="370" r:id="rId40"/>
    <p:sldId id="371" r:id="rId41"/>
    <p:sldId id="372" r:id="rId42"/>
    <p:sldId id="375" r:id="rId43"/>
    <p:sldId id="376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6" r:id="rId52"/>
    <p:sldId id="302" r:id="rId53"/>
    <p:sldId id="315" r:id="rId54"/>
    <p:sldId id="303" r:id="rId55"/>
    <p:sldId id="305" r:id="rId56"/>
    <p:sldId id="306" r:id="rId57"/>
    <p:sldId id="387" r:id="rId58"/>
    <p:sldId id="343" r:id="rId59"/>
    <p:sldId id="357" r:id="rId60"/>
    <p:sldId id="347" r:id="rId61"/>
    <p:sldId id="353" r:id="rId62"/>
    <p:sldId id="354" r:id="rId63"/>
    <p:sldId id="355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61" r:id="rId72"/>
    <p:sldId id="358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45" r:id="rId81"/>
    <p:sldId id="346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48" r:id="rId94"/>
    <p:sldId id="332" r:id="rId95"/>
    <p:sldId id="349" r:id="rId96"/>
    <p:sldId id="333" r:id="rId97"/>
    <p:sldId id="334" r:id="rId98"/>
    <p:sldId id="335" r:id="rId99"/>
    <p:sldId id="336" r:id="rId100"/>
    <p:sldId id="350" r:id="rId101"/>
    <p:sldId id="385" r:id="rId102"/>
    <p:sldId id="339" r:id="rId10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E64C52-DF25-4800-8E5B-FDF5D2041688}" type="slidenum">
              <a:t>‹#›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0514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1BA96303-14C0-4A00-883F-421E8AFB534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64439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47B44-2F8F-48BC-B860-B074BB14A076}" type="slidenum">
              <a:t>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B9767D-9F58-4F2B-B190-C4F48950D6B1}" type="slidenum">
              <a:t>10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AA76AE-259C-4CE0-9BA6-BEEF89CEE841}" type="slidenum">
              <a:t>10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BB45CAB-8A21-4B1F-8D6D-05652F0C1F8C}" type="slidenum">
              <a:t>11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4B4DFD-C2FA-48B2-AF90-ACC69DEBAEEC}" type="slidenum">
              <a:t>11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3B57D4-1170-4DA5-AD00-A952A5C64A5C}" type="slidenum">
              <a:t>12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EEC2C1-A821-4F7E-9C6F-D3CB496BEDA2}" type="slidenum">
              <a:t>12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40947B-25E4-4161-9809-7BB56F09AD33}" type="slidenum">
              <a:t>13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BF11F78-DED9-4CAE-8C00-CAE6F645E8B4}" type="slidenum">
              <a:t>13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01564D-63EE-472D-A7C0-7891450030AA}" type="slidenum">
              <a:t>14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E7D2E4-4803-4DF8-94D8-924D90037787}" type="slidenum">
              <a:t>14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29BE0BE-9B13-460B-9FEC-D2857FCEE8C4}" type="slidenum">
              <a:t>15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0467DD-13E4-4BE0-94BA-FF4AA9795DAE}" type="slidenum">
              <a:t>15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2CA0C4B-CB59-470A-AF27-E0FDE5412C97}" type="slidenum">
              <a:t>16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C8FC0FF-E09E-4544-A138-311231925EFC}" type="slidenum">
              <a:t>16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6FCD54-568F-4C9E-9A8F-E7A11F314256}" type="slidenum">
              <a:t>17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B7D4AFB-190A-46D5-8C0F-F8F27D2470C4}" type="slidenum">
              <a:t>18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C00E39-A221-4B07-A41C-D093F502CECA}" type="slidenum">
              <a:t>19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4892DD-BC44-4AD7-8210-DA6467D9EBC0}" type="slidenum">
              <a:t>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9B2B8C-7CF4-412F-A37D-8183FCBD24F5}" type="slidenum">
              <a:t>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pPr lvl="0"/>
            <a:r>
              <a:rPr lang="en-US">
                <a:cs typeface="Tahoma" pitchFamily="2"/>
              </a:rPr>
              <a:t>Greetings/additional statements - Title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C89E0FB-AB2A-4FA7-9952-15D436810814}" type="slidenum">
              <a:t>20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08C81F-ED4C-4424-9C18-D6CDFDC2753A}" type="slidenum">
              <a:t>21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FE543D-7599-4124-9A30-F734DE179BE8}" type="slidenum">
              <a:t>22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C18B6E-E3A9-4C23-B214-B805A09F35FA}" type="slidenum">
              <a:t>23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D8E36D7-F7E1-427C-B642-311A498EC137}" type="slidenum">
              <a:t>24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80A331-FACF-47CA-845E-E55A15B2D934}" type="slidenum">
              <a:t>27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1A1EAB0-6E3B-47EF-B321-A3F025DB9FF7}" type="slidenum">
              <a:t>28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0A97B0-F206-4C89-8492-B063B4FD4A7B}" type="slidenum">
              <a:t>29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EE0021F-616C-4CB5-9182-59D659654112}" type="slidenum">
              <a:t>29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1E2E249-A955-43D7-A73C-1FCF7529697C}" type="slidenum">
              <a:t>30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C47D0F-9F49-4677-A083-49D77D2C2B5D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A6A85C-5BB9-44F7-9C53-3B4A2C9E2C05}" type="slidenum">
              <a:t>31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Kaiteur Falls, Guyana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539650-F1AD-483F-9761-B0CE40A58051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572E2B-96E2-4B75-804F-91271F5B84DD}" type="slidenum">
              <a:t>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(Innate location) In Washington, DC (national capital) in Dupont Circle district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691E96-606A-4039-B0B3-5338CE0580B4}" type="slidenum">
              <a:t>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CC9EE0-0844-4BA6-9686-77A3E344C48D}" type="slidenum">
              <a:t>33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431149-4D08-40D1-AB9D-1BCB7E374472}" type="slidenum">
              <a:t>33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0551F5-8104-4C17-9AF2-FFB078356A1A}" type="slidenum">
              <a:t>34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F38738-EAB3-4577-9B39-FEC5927D83BB}" type="slidenum">
              <a:t>34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927213-FA6D-4C0B-9F63-9A3CCE847298}" type="slidenum">
              <a:t>35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Diversion – side note about good writing for labels (copywriting)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A66CF85-44BE-4CA6-896D-9DAA43564520}" type="slidenum">
              <a:t>35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3E2602-C239-47A1-A5CB-22499522B5AD}" type="slidenum">
              <a:t>36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Brief overview of history/explanation. Go further if needed – refer to W3C.</a:t>
            </a:r>
          </a:p>
          <a:p>
            <a:pPr lvl="0"/>
            <a:r>
              <a:rPr lang="en-US">
                <a:cs typeface="Tahoma" pitchFamily="2"/>
              </a:rPr>
              <a:t>Need list of resources for audience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AEA03BE-A175-441D-B3DF-63D992826AB9}" type="slidenum">
              <a:t>36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3DE3C2-350F-43A4-9E3B-29E3AA003DE2}" type="slidenum">
              <a:t>37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E5221B-1EBC-48DA-A3AD-C08F19F557A5}" type="slidenum">
              <a:t>52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41B531-0576-4B99-A18A-89ED09DFB0E9}" type="slidenum">
              <a:t>53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FDBA31-DA03-404C-8567-0C00BA40CBB0}" type="slidenum">
              <a:t>54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Differences of form UI’s among browsers/platforms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E5179C7-24C7-4AB9-A038-7B43080214A6}" type="slidenum">
              <a:t>54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B2F82D-3F3C-40D2-8138-8AE84C840D0C}" type="slidenum">
              <a:t>55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– Desktop</a:t>
            </a:r>
          </a:p>
          <a:p>
            <a:pPr lvl="0"/>
            <a:r>
              <a:rPr lang="en-US">
                <a:cs typeface="Tahoma" pitchFamily="2"/>
              </a:rPr>
              <a:t>Go to nativeformelements.com for brief demo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4F5DE1-ABB5-42BC-A3D9-D6B5CA1527BE}" type="slidenum">
              <a:t>55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002403-C274-4285-9BD9-9054147D7188}" type="slidenum">
              <a:t>56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Another example – Date input (different look/functionality/UI) - Mobile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1D3C95-3862-4BE2-B21F-C9868493A4F1}" type="slidenum">
              <a:t>56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1479F4-EC4C-47EA-B696-983DA41916BB}" type="slidenum">
              <a:t>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0D28AE-456A-43E4-86EE-82541F7F44CA}" type="slidenum">
              <a:t>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10</a:t>
            </a:r>
            <a:r>
              <a:rPr lang="en-US" baseline="30000">
                <a:cs typeface="Tahoma" pitchFamily="2"/>
              </a:rPr>
              <a:t>th</a:t>
            </a:r>
            <a:r>
              <a:rPr lang="en-US">
                <a:cs typeface="Tahoma" pitchFamily="2"/>
              </a:rPr>
              <a:t> Anniversary in April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FDD6A4-8C5F-42BF-9EC2-BC2316B0BB1A}" type="slidenum">
              <a:t>59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BC22CF-2CFA-4998-8937-3703A0159A6E}" type="slidenum">
              <a:t>59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DA8BC9-25DD-45B6-9F04-6C66DF4DB750}" type="slidenum">
              <a:t>64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 – travel insurance for under 30 crowd/Cover-More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FA90E8-663D-4DE1-899B-C2E7083E0859}" type="slidenum">
              <a:t>64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64AF37-FF2A-406C-B496-D5B58B68AE4E}" type="slidenum">
              <a:t>65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F230B4-5DBA-4C0B-9A7F-138DA3B5905F}" type="slidenum">
              <a:t>65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 (Choice #1)</a:t>
            </a:r>
          </a:p>
          <a:p>
            <a:pPr lvl="0"/>
            <a:r>
              <a:rPr lang="en-US">
                <a:cs typeface="Tahoma" pitchFamily="2"/>
              </a:rPr>
              <a:t>Form with four set of radio buttons – no submit</a:t>
            </a:r>
          </a:p>
          <a:p>
            <a:pPr lvl="0"/>
            <a:r>
              <a:rPr lang="en-US">
                <a:cs typeface="Tahoma" pitchFamily="2"/>
              </a:rPr>
              <a:t>(demo form)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Go to youGo site for demo - http://yougotravelinsurance.com.au/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13CD96B-CB52-43CA-901B-7A391B243798}" type="slidenum">
              <a:t>66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0B1E0F-DA75-4579-B0DF-1B88864F045F}" type="slidenum">
              <a:t>66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833519D-3055-4864-B233-F25338109B55}" type="slidenum">
              <a:t>67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C1CA0E-E2F5-4BD1-873C-39BC9EBAE6E2}" type="slidenum">
              <a:t>67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C65B920-E54A-406C-A61B-23029BB3C800}" type="slidenum">
              <a:t>68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75A8D2-6085-47E6-8BCC-E4A0631FACFA}" type="slidenum">
              <a:t>68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C1F0DB-5380-42ED-A7A5-DFE453583B43}" type="slidenum">
              <a:t>69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FC0EE3-3707-4846-B358-0118640DD2AF}" type="slidenum">
              <a:t>69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07FCF66-7200-4CC1-BA67-734FB317F56B}" type="slidenum">
              <a:t>70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3670DC-23A5-4593-9CB2-1B8FADB0788E}" type="slidenum">
              <a:t>70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youGo/unlucky explanation – Visual/Code (Choice #1)</a:t>
            </a:r>
          </a:p>
          <a:p>
            <a:pPr lvl="0"/>
            <a:endParaRPr lang="en-US"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582821-AB12-41A8-B078-41DECFA8E1F9}" type="slidenum">
              <a:t>82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Solved problem with two prong/server page approach – one desktop/one mobile. Which is an viable option (see McGrane/adaptive solutions). But at the time, it had hiccups (serving wrong page, etc.). Not a mess but not an ideal (responsive) solution.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8D91AD4-B3D0-4ACD-8481-416947919892}" type="slidenum">
              <a:t>82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53FD3E-4FB3-43C3-AA8C-ACF63771158A}" type="slidenum">
              <a:t>83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If I had a chance, what would I do…</a:t>
            </a:r>
          </a:p>
          <a:p>
            <a:pPr lvl="0"/>
            <a:endParaRPr lang="en-US">
              <a:cs typeface="Tahoma" pitchFamily="2"/>
            </a:endParaRPr>
          </a:p>
          <a:p>
            <a:pPr lvl="0"/>
            <a:r>
              <a:rPr lang="en-US">
                <a:cs typeface="Tahoma" pitchFamily="2"/>
              </a:rPr>
              <a:t>So I wrote some notes…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4871083-F973-46D6-B8A4-5956638EC061}" type="slidenum">
              <a:t>83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AB7382-A2C4-423E-BED0-16B2C643EA3D}" type="slidenum">
              <a:t>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86F37B-79EC-4084-830F-E9B22BAC9892}" type="slidenum">
              <a:t>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Travel Insurance</a:t>
            </a:r>
          </a:p>
          <a:p>
            <a:pPr lvl="0"/>
            <a:r>
              <a:rPr lang="en-US">
                <a:cs typeface="Tahoma" pitchFamily="2"/>
              </a:rPr>
              <a:t>What is travel insurance? (Ask audience)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594C707-E78B-40D7-8E99-5855AE83A676}" type="slidenum">
              <a:t>84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First thing, change the codebase (responsive/reduced JS/a11y?)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Allowed for direct data input (no JS)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Single code base (responsive)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>
                <a:cs typeface="Tahoma" pitchFamily="2"/>
              </a:rPr>
              <a:t>A11y???</a:t>
            </a:r>
          </a:p>
          <a:p>
            <a:pPr lvl="0"/>
            <a:endParaRPr lang="en-US">
              <a:cs typeface="Tahoma" pitchFamily="2"/>
            </a:endParaRP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3BFC34A-9EA3-4D09-AD86-AB0B905D2FF5}" type="slidenum">
              <a:t>84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DFCA13-286C-4385-A077-9E7E32A0B09B}" type="slidenum">
              <a:t>85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Going back to the base – information language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35B86C-8922-4A13-A998-FCC3B164AB82}" type="slidenum">
              <a:t>85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DD12ED-CC80-4AA0-984B-1F2165260073}" type="slidenum">
              <a:t>86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F2F79B-0FDF-49F4-A691-C936D869026C}" type="slidenum">
              <a:t>87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7059EA9-F120-46C8-84A4-67287027E59D}" type="slidenum">
              <a:t>88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AFCC67-5D11-42CB-9A1F-7B1E248D564D}" type="slidenum">
              <a:t>89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453DD59-2473-4E48-B3AA-A259E195CC4E}" type="slidenum">
              <a:t>89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C62A4B-9746-4F18-9E8A-5D5A3927CF9A}" type="slidenum">
              <a:t>90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6EA378-8FA9-42BE-87C3-3244CDE77BF8}" type="slidenum">
              <a:t>91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JS in data entry – used for display/toggle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82D93E-28F0-4B82-A14C-D8214729D2E9}" type="slidenum">
              <a:t>91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6586D24-252B-4AA2-B7FC-16B83E86DE6E}" type="slidenum">
              <a:t>92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AA31BB-6E1F-41DA-A34F-34B614DE06C3}" type="slidenum">
              <a:t>92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D8E8D5-D0A4-4802-8CA5-33096C903E58}" type="slidenum">
              <a:t>93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20EA890-F252-4D06-9F25-529BB034AFD9}" type="slidenum">
              <a:t>93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9DDDB9-E9EC-4B06-829A-06E1A49DF273}" type="slidenum">
              <a:t>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852EF29-6EB5-4578-8765-ADEA32140B55}" type="slidenum">
              <a:t>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30E23F-EDF6-48B1-9395-08728F87C3CA}" type="slidenum">
              <a:t>94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F5446B-B074-43C5-9BA0-76841C58052F}" type="slidenum">
              <a:t>94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B4EE2C-E51C-4ADE-BDBD-4C908048E1C4}" type="slidenum">
              <a:t>95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4FFE4F-BB0D-4D02-AA79-B20D6033E332}" type="slidenum">
              <a:t>95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6B041AC-AD9A-454C-B375-A882F7111645}" type="slidenum">
              <a:t>96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E735C9-1B43-438B-AD7F-3CBFCAE38412}" type="slidenum">
              <a:t>96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1135789-2C63-4837-991B-0A2168054E53}" type="slidenum">
              <a:t>97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Note – hard to do due to bugs. Adjacent bug in both iOS (“+” didn’t work) and Android (needed fix). Thankfully, fixed in more recent versions.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48EB64-8EB4-4817-A51F-31BE6B9016DE}" type="slidenum">
              <a:t>97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45C293E-E165-4968-AF7F-0B9B4E610792}" type="slidenum">
              <a:t>98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I found out during QA testing and was able to remove or work around some of the barriers.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A8CF61-1653-4634-8BA5-504151C029D5}" type="slidenum">
              <a:t>98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CE23DD-7FF1-4DF1-9A26-DD1092B6F2DC}" type="slidenum">
              <a:t>99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Tahoma" pitchFamily="2"/>
              </a:rPr>
              <a:t>No excuse for not testing – getting problems out of the way. For the initial work, even had to test for Android 2.3…But the way, a moment of silence….</a:t>
            </a:r>
          </a:p>
        </p:txBody>
      </p:sp>
      <p:sp>
        <p:nvSpPr>
          <p:cNvPr id="5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858BF0-C592-429D-AD31-FE4D2389BA98}" type="slidenum">
              <a:t>99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CA53C6-BD9D-403C-9E55-F93C9638685E}" type="slidenum">
              <a:t>102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0C935C-9F43-449E-B1B0-2208DF05743E}" type="slidenum">
              <a:t>102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A6248E-D3BD-40AB-91EB-1A12F723B551}" type="slidenum">
              <a:t>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FEC9F3-A19F-4627-9F73-B402242E9AAF}" type="slidenum">
              <a:t>7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DD63C2-564E-4E65-B5C9-4E026746697F}" type="slidenum">
              <a:t>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927074A-EC94-4E89-B998-8616E7529F4A}" type="slidenum">
              <a:t>8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CCDF803-3F14-47CB-B9DF-AFB64BDB3CA3}" type="slidenum">
              <a:t>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8501A8-58A8-43CA-8757-EA3FA5A688D8}" type="slidenum">
              <a:t>9</a:t>
            </a:fld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Calibri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3" y="812883"/>
            <a:ext cx="5345280" cy="4008601"/>
          </a:xfrm>
          <a:solidFill>
            <a:srgbClr val="5B9BD5"/>
          </a:solidFill>
          <a:ln w="12600" cap="flat">
            <a:solidFill>
              <a:srgbClr val="41719C"/>
            </a:solidFill>
            <a:prstDash val="solid"/>
            <a:miter/>
          </a:ln>
        </p:spPr>
      </p:sp>
      <p:sp>
        <p:nvSpPr>
          <p:cNvPr id="5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363" y="1236597"/>
            <a:ext cx="7559637" cy="2631963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363" y="3970443"/>
            <a:ext cx="7559637" cy="1825563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75F1BE-D1AC-4494-98DE-A129EBCA147E}" type="slidenum">
              <a:t>‹#›</a:t>
            </a:fld>
            <a:endParaRPr lang="-"/>
          </a:p>
        </p:txBody>
      </p:sp>
      <p:sp>
        <p:nvSpPr>
          <p:cNvPr id="7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424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2D5365-7687-4085-A571-9D0B3027D36B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75025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716" y="301678"/>
            <a:ext cx="2266916" cy="6456240"/>
          </a:xfrm>
        </p:spPr>
        <p:txBody>
          <a:bodyPr vert="eaVert"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76" y="301678"/>
            <a:ext cx="6653156" cy="64562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1A5F3D-9520-4A5A-B7E8-12D942D10884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003329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923BC8-1C54-4F24-AF0B-47317F1D60D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7211828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lang="-"/>
            </a:lvl1pPr>
          </a:lstStyle>
          <a:p>
            <a:pPr lvl="0"/>
            <a:endParaRPr lang="-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F41DB4-8022-4835-8710-B24688B486D6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929539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998" y="1769043"/>
            <a:ext cx="9071643" cy="4989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A07DBC-7918-4FC8-90B7-435BE4E180CE}" type="slidenum">
              <a:t>‹#›</a:t>
            </a:fld>
            <a:endParaRPr lang="-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995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235" y="1884240"/>
            <a:ext cx="8694718" cy="3144959"/>
          </a:xfrm>
        </p:spPr>
        <p:txBody>
          <a:bodyPr anchor="b"/>
          <a:lstStyle>
            <a:lvl1pPr>
              <a:defRPr sz="60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235" y="5059439"/>
            <a:ext cx="8694718" cy="165275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8BCA7A-5FC7-4DA3-8D64-122F9C32CA0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37009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76" y="1768321"/>
            <a:ext cx="4459318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114879" y="1768321"/>
            <a:ext cx="4460763" cy="4989597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FFC954-5AD5-497D-989B-14BB364D7C47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672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403195"/>
            <a:ext cx="8694718" cy="1460516"/>
          </a:xfrm>
        </p:spPr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18" y="1852556"/>
            <a:ext cx="4265639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693718" y="2760838"/>
            <a:ext cx="4265639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723" y="1852556"/>
            <a:ext cx="4284722" cy="907916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03723" y="2760838"/>
            <a:ext cx="4284722" cy="4062240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18B071-C557-488A-8EB1-130217851AD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08352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DF313F-B790-4E5D-B207-AC1DEFD73AC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92085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C9B51-655D-46EA-A3A6-6F9002182604}" type="slidenum">
              <a:t>‹#›</a:t>
            </a:fld>
            <a:endParaRPr lang="-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2000" cy="12617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8" y="1768678"/>
            <a:ext cx="9072000" cy="498888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054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spcAft>
                <a:spcPts val="1415"/>
              </a:spcAft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AA72-4B3E-4CCF-A88C-4D39204A333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33123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18" y="503276"/>
            <a:ext cx="3251158" cy="1765441"/>
          </a:xfrm>
        </p:spPr>
        <p:txBody>
          <a:bodyPr anchor="b"/>
          <a:lstStyle>
            <a:lvl1pPr>
              <a:defRPr sz="3200">
                <a:cs typeface="Tahoma" pitchFamily="2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4286158" y="1088995"/>
            <a:ext cx="5102278" cy="5372282"/>
          </a:xfrm>
        </p:spPr>
        <p:txBody>
          <a:bodyPr anchor="t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18" y="2268361"/>
            <a:ext cx="3251158" cy="42004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FE16D6-D2F1-418B-93F6-5C5FA2CE9631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11386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D814DBA8-A6D6-4F41-97E2-06CBAAEF1C45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Lucida 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Lucida 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ativeformelements.com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3836" y="0"/>
            <a:ext cx="13971309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59" y="5893609"/>
            <a:ext cx="6574984" cy="17049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" y="0"/>
            <a:ext cx="10058400" cy="7548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717" y="819723"/>
            <a:ext cx="7458120" cy="6128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1796" y="-8284"/>
            <a:ext cx="5039642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63" y="1785960"/>
            <a:ext cx="6523923" cy="3587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76" y="1428119"/>
            <a:ext cx="1117442" cy="3365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681" y="1428119"/>
            <a:ext cx="815763" cy="3517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736" y="1428119"/>
            <a:ext cx="550313" cy="433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800"/>
            <a:ext cx="10058400" cy="69649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3405957" y="7227719"/>
            <a:ext cx="3299639" cy="2398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Photo – Space Lab, Vancouver, Canada (Clint Moroz)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02" y="109078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844" y="97200"/>
            <a:ext cx="3228837" cy="73533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5"/>
          <p:cNvSpPr txBox="1"/>
          <p:nvPr/>
        </p:nvSpPr>
        <p:spPr>
          <a:xfrm>
            <a:off x="5361118" y="7122599"/>
            <a:ext cx="4638961" cy="3999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From Native form elements (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  <a:hlinkClick r:id="rId6"/>
              </a:rPr>
              <a:t>http://nativeformelements.com/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) - </a:t>
            </a:r>
            <a:r>
              <a:rPr lang="en-US" sz="10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Joshua Jenkins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2316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316" y="1807339"/>
            <a:ext cx="3009903" cy="3714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83"/>
            <a:ext cx="10081077" cy="66661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38" y="1841903"/>
            <a:ext cx="4495803" cy="11715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4"/>
          <p:cNvSpPr txBox="1"/>
          <p:nvPr/>
        </p:nvSpPr>
        <p:spPr>
          <a:xfrm>
            <a:off x="3122639" y="7052401"/>
            <a:ext cx="4309201" cy="276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More Information: https://en.wikipedia.org/wiki/Kaieteur_Falls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" y="0"/>
            <a:ext cx="10058299" cy="7548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957962"/>
            <a:ext cx="10079641" cy="5702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893204" y="5623029"/>
            <a:ext cx="2575032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&lt;span&gt;3&lt;/span&gt;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3520970" y="5623029"/>
            <a:ext cx="3426366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type="button"&gt;3&lt;/button&gt;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class="clearButton"&gt;&lt;img src="files/images/icons/icon-clear-key-touch.png" width="17" height="18" alt="Clear"&gt;&lt;/span&gt;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type="reset" class="clearButton" value="Clear Number"&gt;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&lt;span class="deleteNumber"&gt;&lt;img src="files/images/icons/icon-del-key-touch.png" width="17" height="18" alt="&lt;"&gt;&lt;/span&gt;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&lt;button type="button" class="deleteNumber"&gt;Delete Numbers&lt;/button&gt;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353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&lt;a href="#" class="callButton ui-link"&gt;&lt;/a&gt;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&lt;input type="submit" name="call" value="Call Number" class="callButton"&gt;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3" y="255583"/>
            <a:ext cx="7648571" cy="70484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965429" y="5623029"/>
            <a:ext cx="6432328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JS - Add aria-live=“polite” when the full number (10 characters) has been reached – indicating number is ready to be called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" y="0"/>
            <a:ext cx="10058400" cy="754855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1" y="804242"/>
            <a:ext cx="9315001" cy="58683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15" y="-14401"/>
            <a:ext cx="2142722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96" y="0"/>
            <a:ext cx="1750317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521" y="0"/>
            <a:ext cx="1956596" cy="7559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90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214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796" y="1219315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8" y="952923"/>
            <a:ext cx="2790721" cy="2419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277" y="952923"/>
            <a:ext cx="3257641" cy="39909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316" y="6083640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730" y="6083640"/>
            <a:ext cx="1228725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0" y="407877"/>
            <a:ext cx="3429000" cy="4600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5" y="370798"/>
            <a:ext cx="3325316" cy="59119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45" y="6528239"/>
            <a:ext cx="1885950" cy="5715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789" y="6528239"/>
            <a:ext cx="2695578" cy="5715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" y="0"/>
            <a:ext cx="10058400" cy="754855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297"/>
            <a:ext cx="10058400" cy="17307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" y="0"/>
            <a:ext cx="10058299" cy="75484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96" y="5045403"/>
            <a:ext cx="1720443" cy="17204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" y="4087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" y="0"/>
            <a:ext cx="10058400" cy="7548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241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9367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7999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82" y="888842"/>
            <a:ext cx="5600517" cy="26956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09" y="817566"/>
            <a:ext cx="6629400" cy="59245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09" y="82041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72" y="820427"/>
            <a:ext cx="6629400" cy="5924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" y="12024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" y="0"/>
            <a:ext cx="10058400" cy="7548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15" y="930603"/>
            <a:ext cx="10077483" cy="56987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61"/>
            <a:ext cx="3641396" cy="64393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6" y="-836996"/>
            <a:ext cx="4979520" cy="88055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158" y="1751039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31391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overflow: hidden;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float: none;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absolute;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clip: rect(0,0,0,0);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width: 100%;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margin: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padding: 0;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4678198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not selected,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hide related countries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Microsoft YaHei" pitchFamily="2"/>
              <a:cs typeface="Arial" pitchFamily="34"/>
            </a:endParaRP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6232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If a region is selected,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show related countries</a:t>
            </a: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78" y="1692718"/>
            <a:ext cx="4010037" cy="40575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19042" y="2174763"/>
            <a:ext cx="5018757" cy="1477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:checked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+ label ~ div.columns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position: static;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	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height: auto;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}</a:t>
            </a: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79243" y="326523"/>
            <a:ext cx="7275597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 + label ~ div.columns { overflow: auto; }</a:t>
            </a:r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23" y="1189076"/>
            <a:ext cx="6972117" cy="51814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23" y="326523"/>
            <a:ext cx="9127796" cy="3384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Microsoft YaHei" pitchFamily="2"/>
                <a:cs typeface="Arial" pitchFamily="34"/>
              </a:rPr>
              <a:t>.ui-countryselector input[type="radio"]:checked + label ~ div.columns { float: left; height: 384px; }</a:t>
            </a:r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" y="0"/>
            <a:ext cx="10058400" cy="75485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830</Words>
  <Application>Microsoft Office PowerPoint</Application>
  <PresentationFormat>Widescreen</PresentationFormat>
  <Paragraphs>189</Paragraphs>
  <Slides>102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Arial Unicode MS</vt:lpstr>
      <vt:lpstr>Microsoft YaHei</vt:lpstr>
      <vt:lpstr>Andale Sans UI</vt:lpstr>
      <vt:lpstr>Arial</vt:lpstr>
      <vt:lpstr>Calibri</vt:lpstr>
      <vt:lpstr>Lucida Sans</vt:lpstr>
      <vt:lpstr>Tahoma</vt:lpstr>
      <vt:lpstr>Times New Roman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Wilson</dc:creator>
  <cp:lastModifiedBy>Ivan Wilson</cp:lastModifiedBy>
  <cp:revision>145</cp:revision>
  <dcterms:created xsi:type="dcterms:W3CDTF">2009-04-16T11:32:32Z</dcterms:created>
  <dcterms:modified xsi:type="dcterms:W3CDTF">2016-10-17T11:41:25Z</dcterms:modified>
</cp:coreProperties>
</file>